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302" r:id="rId34"/>
    <p:sldId id="303" r:id="rId35"/>
    <p:sldId id="287" r:id="rId36"/>
    <p:sldId id="288" r:id="rId37"/>
    <p:sldId id="289" r:id="rId38"/>
    <p:sldId id="284" r:id="rId39"/>
    <p:sldId id="290" r:id="rId40"/>
    <p:sldId id="291" r:id="rId41"/>
    <p:sldId id="292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12/07/2023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5274"/>
              </p:ext>
            </p:extLst>
          </p:nvPr>
        </p:nvGraphicFramePr>
        <p:xfrm>
          <a:off x="913303" y="76200"/>
          <a:ext cx="10467228" cy="59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2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76557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51297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Special considerations for online studies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7560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44399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2391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28830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4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* This is time for you to use the skills you have learned in the day to make your own experiment, with the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team available for (virtual) “hands on” guidance.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D43454-7AD7-4CF6-BA7D-A733174DE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243"/>
          <a:stretch/>
        </p:blipFill>
        <p:spPr>
          <a:xfrm>
            <a:off x="3099969" y="1556426"/>
            <a:ext cx="5917571" cy="38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58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1189</Words>
  <Application>Microsoft Macintosh PowerPoint</Application>
  <PresentationFormat>Widescreen</PresentationFormat>
  <Paragraphs>195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Rebecca Hirst</cp:lastModifiedBy>
  <cp:revision>23</cp:revision>
  <dcterms:created xsi:type="dcterms:W3CDTF">2021-08-11T21:23:04Z</dcterms:created>
  <dcterms:modified xsi:type="dcterms:W3CDTF">2023-07-12T10:17:45Z</dcterms:modified>
</cp:coreProperties>
</file>